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8DC396-B97C-4FFF-A36B-2E08957DBB21}" v="1" dt="2025-07-04T23:17:35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9" d="100"/>
          <a:sy n="69" d="100"/>
        </p:scale>
        <p:origin x="1032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 descr="A person smiling at camera&#10;&#10;AI-generated content may be incorrect.">
            <a:extLst>
              <a:ext uri="{FF2B5EF4-FFF2-40B4-BE49-F238E27FC236}">
                <a16:creationId xmlns:a16="http://schemas.microsoft.com/office/drawing/2014/main" id="{C8B0418F-B2F6-9664-EE41-B7DBEBCD1A1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011" b="3011"/>
          <a:stretch>
            <a:fillRect/>
          </a:stretch>
        </p:blipFill>
        <p:spPr/>
      </p:pic>
      <p:pic>
        <p:nvPicPr>
          <p:cNvPr id="33" name="Picture Placeholder 32" descr="A person holding a baby&#10;&#10;AI-generated content may be incorrect.">
            <a:extLst>
              <a:ext uri="{FF2B5EF4-FFF2-40B4-BE49-F238E27FC236}">
                <a16:creationId xmlns:a16="http://schemas.microsoft.com/office/drawing/2014/main" id="{2379A5E8-3F96-170F-CCB9-29D318A8D31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131" b="1131"/>
          <a:stretch>
            <a:fillRect/>
          </a:stretch>
        </p:blipFill>
        <p:spPr/>
      </p:pic>
      <p:pic>
        <p:nvPicPr>
          <p:cNvPr id="35" name="Picture Placeholder 34" descr="A person and a child posing for a picture&#10;&#10;AI-generated content may be incorrect.">
            <a:extLst>
              <a:ext uri="{FF2B5EF4-FFF2-40B4-BE49-F238E27FC236}">
                <a16:creationId xmlns:a16="http://schemas.microsoft.com/office/drawing/2014/main" id="{D5EF5A00-E18F-CA9F-DA05-3AC2EB154C4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2403" b="2403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056443" y="1273240"/>
            <a:ext cx="4321598" cy="3098847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7929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PROCUREMENT COORDINATOR FOR THE BEAN BUSINESS IFOR THE CENTRAL AND ASHANTI AREA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12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ARMAJARO/AGROECOM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TO LEARN MORE AND THE EXPOSURE AND TRAININGS ARE KEEPING 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SLEDGE, OBREMPONG. OHENE/ DOG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SPENDING TIME WITH THE FAMILY AND TRAVELLING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FUFIU WITH CHICKEN SOUP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ANY FOREIGN GOSPEL SONG THAT INSPIRES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HANNAH BAWUA-MAINOO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06182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171450" marR="0" lvl="0" indent="-1714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WOMEN EMPOWERMENT</a:t>
            </a:r>
            <a:endParaRPr lang="en-US" sz="1100" b="0" dirty="0">
              <a:solidFill>
                <a:srgbClr val="FFFFFF"/>
              </a:solidFill>
              <a:latin typeface="Century Gothic" panose="020F0302020204030204"/>
            </a:endParaRPr>
          </a:p>
          <a:p>
            <a:pPr marL="171450" marR="0" lvl="0" indent="-1714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ENCOURAGING AND INSPIRING OTHERS</a:t>
            </a:r>
          </a:p>
          <a:p>
            <a:pPr marL="171450" marR="0" lvl="0" indent="-1714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200" b="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I MET MY HUSBAND ON THE JOD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4E3C837A93E848BAE13D14626D3373" ma:contentTypeVersion="18" ma:contentTypeDescription="Create a new document." ma:contentTypeScope="" ma:versionID="62dc3aa8251009c6c19ac6670b485b77">
  <xsd:schema xmlns:xsd="http://www.w3.org/2001/XMLSchema" xmlns:xs="http://www.w3.org/2001/XMLSchema" xmlns:p="http://schemas.microsoft.com/office/2006/metadata/properties" xmlns:ns3="ed11d97f-a704-4337-b2b3-7b9a27d6dbef" xmlns:ns4="98287e53-73ed-4836-b0f1-1ae7208ad1b3" targetNamespace="http://schemas.microsoft.com/office/2006/metadata/properties" ma:root="true" ma:fieldsID="8ed82705d475d2b90ca1c298a8087734" ns3:_="" ns4:_="">
    <xsd:import namespace="ed11d97f-a704-4337-b2b3-7b9a27d6dbef"/>
    <xsd:import namespace="98287e53-73ed-4836-b0f1-1ae7208ad1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11d97f-a704-4337-b2b3-7b9a27d6db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287e53-73ed-4836-b0f1-1ae7208ad1b3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d11d97f-a704-4337-b2b3-7b9a27d6dbe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3A6D84C-DC90-4909-85EC-2C6A4527B0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11d97f-a704-4337-b2b3-7b9a27d6dbef"/>
    <ds:schemaRef ds:uri="98287e53-73ed-4836-b0f1-1ae7208ad1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purl.org/dc/dcmitype/"/>
    <ds:schemaRef ds:uri="ed11d97f-a704-4337-b2b3-7b9a27d6dbef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documentManagement/types"/>
    <ds:schemaRef ds:uri="98287e53-73ed-4836-b0f1-1ae7208ad1b3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10032</TotalTime>
  <Words>155</Words>
  <Application>Microsoft Office PowerPoint</Application>
  <PresentationFormat>Widescreen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Century Gothic</vt:lpstr>
      <vt:lpstr>Wingdings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Francisca Bannerman</cp:lastModifiedBy>
  <cp:revision>82</cp:revision>
  <dcterms:created xsi:type="dcterms:W3CDTF">2022-11-27T12:58:00Z</dcterms:created>
  <dcterms:modified xsi:type="dcterms:W3CDTF">2025-07-07T00:21:09Z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0x010100A24E3C837A93E848BAE13D14626D3373</vt:lpwstr>
  </property>
  <property fmtid="{D5CDD505-2E9C-101B-9397-08002B2CF9AE}" pid="3" name="MediaServiceImageTags">
    <vt:lpwstr/>
  </property>
</Properties>
</file>

<file path=docProps/thumbnail.jpeg>
</file>